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Playfair Display Bold" charset="1" panose="00000800000000000000"/>
      <p:regular r:id="rId13"/>
    </p:embeddedFont>
    <p:embeddedFont>
      <p:font typeface="Public Sans Bold" charset="1" panose="00000000000000000000"/>
      <p:regular r:id="rId14"/>
    </p:embeddedFont>
    <p:embeddedFont>
      <p:font typeface="Public Sans" charset="1" panose="00000000000000000000"/>
      <p:regular r:id="rId15"/>
    </p:embeddedFont>
    <p:embeddedFont>
      <p:font typeface="Canva Sans" charset="1" panose="020B0503030501040103"/>
      <p:regular r:id="rId16"/>
    </p:embeddedFont>
    <p:embeddedFont>
      <p:font typeface="Playfair Display" charset="1" panose="00000500000000000000"/>
      <p:regular r:id="rId17"/>
    </p:embeddedFont>
    <p:embeddedFont>
      <p:font typeface="Canva Sans Bold" charset="1" panose="020B0803030501040103"/>
      <p:regular r:id="rId18"/>
    </p:embeddedFont>
    <p:embeddedFont>
      <p:font typeface="Bukhari Script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kIXdCcys.mp4>
</file>

<file path=ppt/media/image1.gif>
</file>

<file path=ppt/media/image10.jpeg>
</file>

<file path=ppt/media/image11.jpeg>
</file>

<file path=ppt/media/image12.gif>
</file>

<file path=ppt/media/image13.jpeg>
</file>

<file path=ppt/media/image14.gif>
</file>

<file path=ppt/media/image15.gif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6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gif" Type="http://schemas.openxmlformats.org/officeDocument/2006/relationships/image"/><Relationship Id="rId3" Target="../media/image9.gif" Type="http://schemas.openxmlformats.org/officeDocument/2006/relationships/image"/><Relationship Id="rId4" Target="../media/image10.jpeg" Type="http://schemas.openxmlformats.org/officeDocument/2006/relationships/image"/><Relationship Id="rId5" Target="../media/image11.jpeg" Type="http://schemas.openxmlformats.org/officeDocument/2006/relationships/image"/><Relationship Id="rId6" Target="../media/image12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gif" Type="http://schemas.openxmlformats.org/officeDocument/2006/relationships/image"/><Relationship Id="rId3" Target="../media/image9.gif" Type="http://schemas.openxmlformats.org/officeDocument/2006/relationships/image"/><Relationship Id="rId4" Target="../media/image12.gif" Type="http://schemas.openxmlformats.org/officeDocument/2006/relationships/image"/><Relationship Id="rId5" Target="../media/image13.jpeg" Type="http://schemas.openxmlformats.org/officeDocument/2006/relationships/image"/><Relationship Id="rId6" Target="../media/VAGkIXdCcys.mp4" Type="http://schemas.openxmlformats.org/officeDocument/2006/relationships/video"/><Relationship Id="rId7" Target="../media/VAGkIXdCcys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gif" Type="http://schemas.openxmlformats.org/officeDocument/2006/relationships/image"/><Relationship Id="rId3" Target="../media/image15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gif" Type="http://schemas.openxmlformats.org/officeDocument/2006/relationships/image"/><Relationship Id="rId3" Target="../media/image15.gif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-4850779" y="1028700"/>
            <a:ext cx="13569310" cy="11970627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3474390" y="376344"/>
            <a:ext cx="6743904" cy="2259208"/>
          </a:xfrm>
          <a:custGeom>
            <a:avLst/>
            <a:gdLst/>
            <a:ahLst/>
            <a:cxnLst/>
            <a:rect r="r" b="b" t="t" l="l"/>
            <a:pathLst>
              <a:path h="2259208" w="6743904">
                <a:moveTo>
                  <a:pt x="0" y="0"/>
                </a:moveTo>
                <a:lnTo>
                  <a:pt x="6743904" y="0"/>
                </a:lnTo>
                <a:lnTo>
                  <a:pt x="6743904" y="2259208"/>
                </a:lnTo>
                <a:lnTo>
                  <a:pt x="0" y="2259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512245" y="262044"/>
            <a:ext cx="3450426" cy="1129604"/>
          </a:xfrm>
          <a:custGeom>
            <a:avLst/>
            <a:gdLst/>
            <a:ahLst/>
            <a:cxnLst/>
            <a:rect r="r" b="b" t="t" l="l"/>
            <a:pathLst>
              <a:path h="1129604" w="3450426">
                <a:moveTo>
                  <a:pt x="0" y="0"/>
                </a:moveTo>
                <a:lnTo>
                  <a:pt x="3450426" y="0"/>
                </a:lnTo>
                <a:lnTo>
                  <a:pt x="3450426" y="1129604"/>
                </a:lnTo>
                <a:lnTo>
                  <a:pt x="0" y="11296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512245" y="1391648"/>
            <a:ext cx="3279789" cy="1344315"/>
          </a:xfrm>
          <a:custGeom>
            <a:avLst/>
            <a:gdLst/>
            <a:ahLst/>
            <a:cxnLst/>
            <a:rect r="r" b="b" t="t" l="l"/>
            <a:pathLst>
              <a:path h="1344315" w="3279789">
                <a:moveTo>
                  <a:pt x="0" y="0"/>
                </a:moveTo>
                <a:lnTo>
                  <a:pt x="3279789" y="0"/>
                </a:lnTo>
                <a:lnTo>
                  <a:pt x="3279789" y="1344315"/>
                </a:lnTo>
                <a:lnTo>
                  <a:pt x="0" y="1344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493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202663" y="2993138"/>
            <a:ext cx="18448796" cy="116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86"/>
              </a:lnSpc>
            </a:pPr>
            <a:r>
              <a:rPr lang="en-US" b="true" sz="9325" spc="46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Smart Stock Portfolio Optimizer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237057" y="6153139"/>
            <a:ext cx="10455351" cy="3446526"/>
            <a:chOff x="0" y="0"/>
            <a:chExt cx="13940468" cy="459536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114300"/>
              <a:ext cx="13940468" cy="15395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90"/>
                </a:lnSpc>
              </a:pPr>
              <a:r>
                <a:rPr lang="en-US" b="true" sz="3460">
                  <a:solidFill>
                    <a:srgbClr val="2B2C30"/>
                  </a:solidFill>
                  <a:latin typeface="Public Sans Bold"/>
                  <a:ea typeface="Public Sans Bold"/>
                  <a:cs typeface="Public Sans Bold"/>
                  <a:sym typeface="Public Sans Bold"/>
                </a:rPr>
                <a:t>Submitted by</a:t>
              </a:r>
            </a:p>
            <a:p>
              <a:pPr algn="ctr">
                <a:lnSpc>
                  <a:spcPts val="4263"/>
                </a:lnSpc>
              </a:pPr>
              <a:r>
                <a:rPr lang="en-US" sz="2842">
                  <a:solidFill>
                    <a:srgbClr val="2B2C3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         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2854139" y="955120"/>
              <a:ext cx="8232189" cy="3640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72543" indent="-336271" lvl="1">
                <a:lnSpc>
                  <a:spcPts val="4361"/>
                </a:lnSpc>
                <a:buFont typeface="Arial"/>
                <a:buChar char="•"/>
              </a:pPr>
              <a:r>
                <a:rPr lang="en-US" sz="3115">
                  <a:solidFill>
                    <a:srgbClr val="2B2C3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</a:t>
              </a:r>
              <a:r>
                <a:rPr lang="en-US" sz="3115">
                  <a:solidFill>
                    <a:srgbClr val="2B2C3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Ishu Barman (2420358)</a:t>
              </a:r>
            </a:p>
            <a:p>
              <a:pPr algn="l" marL="672543" indent="-336271" lvl="1">
                <a:lnSpc>
                  <a:spcPts val="4361"/>
                </a:lnSpc>
                <a:buFont typeface="Arial"/>
                <a:buChar char="•"/>
              </a:pPr>
              <a:r>
                <a:rPr lang="en-US" sz="3115">
                  <a:solidFill>
                    <a:srgbClr val="2B2C3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Vikash Kumar (2420367)</a:t>
              </a:r>
            </a:p>
            <a:p>
              <a:pPr algn="l" marL="672543" indent="-336271" lvl="1">
                <a:lnSpc>
                  <a:spcPts val="4361"/>
                </a:lnSpc>
                <a:buFont typeface="Arial"/>
                <a:buChar char="•"/>
              </a:pPr>
              <a:r>
                <a:rPr lang="en-US" sz="3115">
                  <a:solidFill>
                    <a:srgbClr val="2B2C3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Dharmu kumar (2420353)</a:t>
              </a:r>
            </a:p>
            <a:p>
              <a:pPr algn="l" marL="672543" indent="-336271" lvl="1">
                <a:lnSpc>
                  <a:spcPts val="4361"/>
                </a:lnSpc>
                <a:buFont typeface="Arial"/>
                <a:buChar char="•"/>
              </a:pPr>
              <a:r>
                <a:rPr lang="en-US" sz="3115">
                  <a:solidFill>
                    <a:srgbClr val="2B2C3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Shubham tandon (2330207)</a:t>
              </a:r>
            </a:p>
            <a:p>
              <a:pPr algn="l">
                <a:lnSpc>
                  <a:spcPts val="436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114057" y="4392594"/>
            <a:ext cx="12059885" cy="731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74"/>
              </a:lnSpc>
            </a:pPr>
            <a:r>
              <a:rPr lang="en-US" sz="5905" spc="29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(Smart Stock Portfolio Optimizer)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938680" y="514670"/>
            <a:ext cx="7038503" cy="9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5"/>
              </a:lnSpc>
            </a:pPr>
            <a:r>
              <a:rPr lang="en-US" sz="6050" spc="30" b="true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796438"/>
            <a:ext cx="16230600" cy="1875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69"/>
              </a:lnSpc>
              <a:spcBef>
                <a:spcPct val="0"/>
              </a:spcBef>
            </a:pPr>
            <a:r>
              <a:rPr lang="en-US" b="true" sz="3823" spc="19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Smart Stock Portfolio Optimizer</a:t>
            </a:r>
            <a:r>
              <a:rPr lang="en-US" b="true" sz="3823" spc="19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:</a:t>
            </a:r>
            <a:r>
              <a:rPr lang="en-US" sz="3823" spc="19">
                <a:solidFill>
                  <a:srgbClr val="2B2C3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Solve the 0/1 knapsack problem using dynamic programming. Allow users to input item weights, values, and a weight limit.</a:t>
            </a:r>
            <a:r>
              <a:rPr lang="en-US" b="true" sz="3823" spc="19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208886"/>
            <a:ext cx="15475273" cy="4527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27"/>
              </a:lnSpc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Develop a 0/1 Knapsack Problem solver using </a:t>
            </a:r>
            <a:r>
              <a:rPr lang="en-US" sz="2877" b="true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dynamic programming,</a:t>
            </a: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 allowing users to input item weights, values, and weight capacity constraints.</a:t>
            </a:r>
          </a:p>
          <a:p>
            <a:pPr algn="just">
              <a:lnSpc>
                <a:spcPts val="4027"/>
              </a:lnSpc>
            </a:pPr>
          </a:p>
          <a:p>
            <a:pPr algn="just">
              <a:lnSpc>
                <a:spcPts val="4027"/>
              </a:lnSpc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Implement an efficient </a:t>
            </a:r>
            <a:r>
              <a:rPr lang="en-US" sz="2877" b="true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DP-based approach</a:t>
            </a: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 to determine the maximum achievable value while ensuring the total weight remains within the given limit.</a:t>
            </a:r>
          </a:p>
          <a:p>
            <a:pPr algn="just">
              <a:lnSpc>
                <a:spcPts val="4027"/>
              </a:lnSpc>
            </a:pPr>
          </a:p>
          <a:p>
            <a:pPr algn="just">
              <a:lnSpc>
                <a:spcPts val="4027"/>
              </a:lnSpc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Provide an interactive user interface for seamless input handling, computation, and displaying </a:t>
            </a:r>
            <a:r>
              <a:rPr lang="en-US" sz="2877" b="true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optimal item selection for maximum profit.</a:t>
            </a:r>
          </a:p>
          <a:p>
            <a:pPr algn="just">
              <a:lnSpc>
                <a:spcPts val="4027"/>
              </a:lnSpc>
            </a:pP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alphaModFix amt="50000"/>
          </a:blip>
          <a:srcRect l="0" t="0" r="0" b="0"/>
          <a:stretch>
            <a:fillRect/>
          </a:stretch>
        </p:blipFill>
        <p:spPr>
          <a:xfrm flipH="false" flipV="false" rot="-10800000">
            <a:off x="10299188" y="8577052"/>
            <a:ext cx="9743013" cy="170994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18000"/>
          </a:blip>
          <a:srcRect l="0" t="0" r="0" b="0"/>
          <a:stretch>
            <a:fillRect/>
          </a:stretch>
        </p:blipFill>
        <p:spPr>
          <a:xfrm flipH="false" flipV="false" rot="-7199120">
            <a:off x="-2652030" y="-610087"/>
            <a:ext cx="5793977" cy="5895448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37000"/>
          </a:blip>
          <a:srcRect l="0" t="0" r="0" b="0"/>
          <a:stretch>
            <a:fillRect/>
          </a:stretch>
        </p:blipFill>
        <p:spPr>
          <a:xfrm flipH="false" flipV="false" rot="0">
            <a:off x="-2783606" y="371865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938680" y="514670"/>
            <a:ext cx="7038503" cy="9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5"/>
              </a:lnSpc>
            </a:pPr>
            <a:r>
              <a:rPr lang="en-US" sz="6050" spc="30" b="true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Solution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275311"/>
            <a:ext cx="15475273" cy="5032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21160" indent="-310580" lvl="1">
              <a:lnSpc>
                <a:spcPts val="4027"/>
              </a:lnSpc>
              <a:buFont typeface="Arial"/>
              <a:buChar char="•"/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Develop a simple web interface using </a:t>
            </a: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HTML and CSS </a:t>
            </a: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where user can input their values like</a:t>
            </a: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Weight , Value and Capacity.</a:t>
            </a:r>
          </a:p>
          <a:p>
            <a:pPr algn="just">
              <a:lnSpc>
                <a:spcPts val="4027"/>
              </a:lnSpc>
            </a:pPr>
          </a:p>
          <a:p>
            <a:pPr algn="just" marL="621160" indent="-310580" lvl="1">
              <a:lnSpc>
                <a:spcPts val="4027"/>
              </a:lnSpc>
              <a:buFont typeface="Arial"/>
              <a:buChar char="•"/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Display the optimized result after running</a:t>
            </a: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the dynamic Knapsack algorithm.</a:t>
            </a:r>
          </a:p>
          <a:p>
            <a:pPr algn="just">
              <a:lnSpc>
                <a:spcPts val="4027"/>
              </a:lnSpc>
            </a:pPr>
          </a:p>
          <a:p>
            <a:pPr algn="just" marL="621160" indent="-310580" lvl="1">
              <a:lnSpc>
                <a:spcPts val="4027"/>
              </a:lnSpc>
              <a:buFont typeface="Arial"/>
              <a:buChar char="•"/>
            </a:pP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JavaScript</a:t>
            </a: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 will handle the implementation of the </a:t>
            </a: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dynamic programming logic </a:t>
            </a: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to compute the </a:t>
            </a:r>
            <a:r>
              <a:rPr lang="en-US" b="true" sz="2877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optimal item combination efficiently.</a:t>
            </a:r>
          </a:p>
          <a:p>
            <a:pPr algn="just">
              <a:lnSpc>
                <a:spcPts val="4027"/>
              </a:lnSpc>
            </a:pPr>
          </a:p>
          <a:p>
            <a:pPr algn="just" marL="621160" indent="-310580" lvl="1">
              <a:lnSpc>
                <a:spcPts val="4027"/>
              </a:lnSpc>
              <a:buFont typeface="Arial"/>
              <a:buChar char="•"/>
            </a:pPr>
            <a:r>
              <a:rPr lang="en-US" sz="2877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Users will input item values, weights, and capacity, and our system will determine the maximum value achievable within constraints.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2814709" y="-2039457"/>
            <a:ext cx="5352514" cy="741035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-2419585" y="-2021207"/>
            <a:ext cx="7925396" cy="8852981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613764" y="3447894"/>
            <a:ext cx="16645536" cy="5133734"/>
            <a:chOff x="0" y="0"/>
            <a:chExt cx="22194048" cy="684497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2424590" y="0"/>
              <a:ext cx="9769458" cy="6844978"/>
            </a:xfrm>
            <a:custGeom>
              <a:avLst/>
              <a:gdLst/>
              <a:ahLst/>
              <a:cxnLst/>
              <a:rect r="r" b="b" t="t" l="l"/>
              <a:pathLst>
                <a:path h="6844978" w="9769458">
                  <a:moveTo>
                    <a:pt x="0" y="0"/>
                  </a:moveTo>
                  <a:lnTo>
                    <a:pt x="9769458" y="0"/>
                  </a:lnTo>
                  <a:lnTo>
                    <a:pt x="9769458" y="6844978"/>
                  </a:lnTo>
                  <a:lnTo>
                    <a:pt x="0" y="6844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6861" t="-5253" r="-4193" b="-5896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580969" cy="6844978"/>
            </a:xfrm>
            <a:custGeom>
              <a:avLst/>
              <a:gdLst/>
              <a:ahLst/>
              <a:cxnLst/>
              <a:rect r="r" b="b" t="t" l="l"/>
              <a:pathLst>
                <a:path h="6844978" w="11580969">
                  <a:moveTo>
                    <a:pt x="0" y="0"/>
                  </a:moveTo>
                  <a:lnTo>
                    <a:pt x="11580969" y="0"/>
                  </a:lnTo>
                  <a:lnTo>
                    <a:pt x="11580969" y="6844978"/>
                  </a:lnTo>
                  <a:lnTo>
                    <a:pt x="0" y="68449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4203" t="-2567" r="-4386" b="-5598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3952448" y="971550"/>
            <a:ext cx="10383105" cy="9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5"/>
              </a:lnSpc>
            </a:pPr>
            <a:r>
              <a:rPr lang="en-US" sz="6050" spc="30" b="true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Blueprint of the web-page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6">
            <a:alphaModFix amt="47000"/>
          </a:blip>
          <a:srcRect l="0" t="0" r="0" b="0"/>
          <a:stretch>
            <a:fillRect/>
          </a:stretch>
        </p:blipFill>
        <p:spPr>
          <a:xfrm flipH="false" flipV="false" rot="7052572">
            <a:off x="-431150" y="8724571"/>
            <a:ext cx="3948526" cy="4407816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2814709" y="-2039457"/>
            <a:ext cx="5352514" cy="741035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-2419585" y="-2021207"/>
            <a:ext cx="7925396" cy="8852981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>
            <a:alphaModFix amt="47000"/>
          </a:blip>
          <a:srcRect l="0" t="0" r="0" b="0"/>
          <a:stretch>
            <a:fillRect/>
          </a:stretch>
        </p:blipFill>
        <p:spPr>
          <a:xfrm flipH="false" flipV="false" rot="7052572">
            <a:off x="-431150" y="8724571"/>
            <a:ext cx="3948526" cy="4407816"/>
          </a:xfrm>
          <a:prstGeom prst="rect">
            <a:avLst/>
          </a:prstGeom>
        </p:spPr>
      </p:pic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>
                  <p14:trim st="27680.0000" end="2671.0000"/>
                </p14:media>
              </p:ext>
            </p:extLst>
          </p:nvPr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2913225" y="2021836"/>
            <a:ext cx="12864826" cy="7236464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3952448" y="796925"/>
            <a:ext cx="10383105" cy="1139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65"/>
              </a:lnSpc>
            </a:pPr>
            <a:r>
              <a:rPr lang="en-US" b="true" sz="7050" spc="35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result</a:t>
            </a:r>
          </a:p>
        </p:txBody>
      </p:sp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09955" y="514670"/>
            <a:ext cx="4868089" cy="970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65"/>
              </a:lnSpc>
            </a:pPr>
            <a:r>
              <a:rPr lang="en-US" sz="6050" spc="30" b="true">
                <a:solidFill>
                  <a:srgbClr val="2B2C3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Future Scope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222084"/>
            <a:ext cx="9739877" cy="6185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3620" indent="-411810" lvl="1">
              <a:lnSpc>
                <a:spcPts val="7095"/>
              </a:lnSpc>
              <a:buFont typeface="Arial"/>
              <a:buChar char="•"/>
            </a:pP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Graphical User Interface (GUI).</a:t>
            </a:r>
          </a:p>
          <a:p>
            <a:pPr algn="just" marL="823620" indent="-411810" lvl="1">
              <a:lnSpc>
                <a:spcPts val="7095"/>
              </a:lnSpc>
              <a:buFont typeface="Arial"/>
              <a:buChar char="•"/>
            </a:pPr>
            <a:r>
              <a:rPr lang="en-US" b="true" sz="3814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Visualisation</a:t>
            </a:r>
          </a:p>
          <a:p>
            <a:pPr algn="just">
              <a:lnSpc>
                <a:spcPts val="7095"/>
              </a:lnSpc>
            </a:pP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         - </a:t>
            </a: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Pychart.</a:t>
            </a:r>
          </a:p>
          <a:p>
            <a:pPr algn="just">
              <a:lnSpc>
                <a:spcPts val="7095"/>
              </a:lnSpc>
            </a:pP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         - </a:t>
            </a: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Bar-graph/ Line-graph.</a:t>
            </a:r>
          </a:p>
          <a:p>
            <a:pPr algn="just" marL="823620" indent="-411810" lvl="1">
              <a:lnSpc>
                <a:spcPts val="7095"/>
              </a:lnSpc>
              <a:buFont typeface="Arial"/>
              <a:buChar char="•"/>
            </a:pP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User customization option.</a:t>
            </a:r>
          </a:p>
          <a:p>
            <a:pPr algn="just" marL="823620" indent="-411810" lvl="1">
              <a:lnSpc>
                <a:spcPts val="7095"/>
              </a:lnSpc>
              <a:buFont typeface="Arial"/>
              <a:buChar char="•"/>
            </a:pPr>
            <a:r>
              <a:rPr lang="en-US" sz="3814">
                <a:solidFill>
                  <a:srgbClr val="2B2C30"/>
                </a:solidFill>
                <a:latin typeface="Canva Sans"/>
                <a:ea typeface="Canva Sans"/>
                <a:cs typeface="Canva Sans"/>
                <a:sym typeface="Canva Sans"/>
              </a:rPr>
              <a:t>Web based application.</a:t>
            </a:r>
          </a:p>
          <a:p>
            <a:pPr algn="just" marL="823620" indent="-411810" lvl="1">
              <a:lnSpc>
                <a:spcPts val="7095"/>
              </a:lnSpc>
              <a:buFont typeface="Arial"/>
              <a:buChar char="•"/>
            </a:pPr>
            <a:r>
              <a:rPr lang="en-US" b="true" sz="3814">
                <a:solidFill>
                  <a:srgbClr val="2B2C3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Real-Time Market Data Integration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>
            <a:alphaModFix amt="27000"/>
          </a:blip>
          <a:srcRect l="0" t="0" r="0" b="0"/>
          <a:stretch>
            <a:fillRect/>
          </a:stretch>
        </p:blipFill>
        <p:spPr>
          <a:xfrm flipH="false" flipV="false" rot="0">
            <a:off x="11578045" y="-1102645"/>
            <a:ext cx="12514400" cy="1249229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30000"/>
          </a:blip>
          <a:srcRect l="0" t="0" r="0" b="0"/>
          <a:stretch>
            <a:fillRect/>
          </a:stretch>
        </p:blipFill>
        <p:spPr>
          <a:xfrm flipH="false" flipV="false" rot="-6759178">
            <a:off x="-529836" y="829774"/>
            <a:ext cx="8921372" cy="7956154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7000"/>
          </a:blip>
          <a:srcRect l="0" t="0" r="0" b="0"/>
          <a:stretch>
            <a:fillRect/>
          </a:stretch>
        </p:blipFill>
        <p:spPr>
          <a:xfrm flipH="false" flipV="false" rot="0">
            <a:off x="11578045" y="-1102645"/>
            <a:ext cx="12514400" cy="1249229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30000"/>
          </a:blip>
          <a:srcRect l="0" t="0" r="0" b="0"/>
          <a:stretch>
            <a:fillRect/>
          </a:stretch>
        </p:blipFill>
        <p:spPr>
          <a:xfrm flipH="false" flipV="false" rot="-6759178">
            <a:off x="-4392188" y="660207"/>
            <a:ext cx="8921372" cy="795615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980812" y="352402"/>
            <a:ext cx="13161167" cy="8905898"/>
            <a:chOff x="0" y="0"/>
            <a:chExt cx="17548223" cy="11874531"/>
          </a:xfrm>
        </p:grpSpPr>
        <p:sp>
          <p:nvSpPr>
            <p:cNvPr name="TextBox 5" id="5"/>
            <p:cNvSpPr txBox="true"/>
            <p:nvPr/>
          </p:nvSpPr>
          <p:spPr>
            <a:xfrm rot="-592460">
              <a:off x="395750" y="1900052"/>
              <a:ext cx="16572218" cy="4999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293"/>
                </a:lnSpc>
                <a:spcBef>
                  <a:spcPct val="0"/>
                </a:spcBef>
              </a:pPr>
              <a:r>
                <a:rPr lang="en-US" sz="27293">
                  <a:solidFill>
                    <a:srgbClr val="8E6C56"/>
                  </a:solidFill>
                  <a:latin typeface="Bukhari Script"/>
                  <a:ea typeface="Bukhari Script"/>
                  <a:cs typeface="Bukhari Script"/>
                  <a:sym typeface="Bukhari Script"/>
                </a:rPr>
                <a:t>Thank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-515361">
              <a:off x="2182048" y="6253696"/>
              <a:ext cx="15113579" cy="4517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4564"/>
                </a:lnSpc>
                <a:spcBef>
                  <a:spcPct val="0"/>
                </a:spcBef>
              </a:pPr>
              <a:r>
                <a:rPr lang="en-US" sz="24564">
                  <a:solidFill>
                    <a:srgbClr val="8E6C56"/>
                  </a:solidFill>
                  <a:latin typeface="Bukhari Script"/>
                  <a:ea typeface="Bukhari Script"/>
                  <a:cs typeface="Bukhari Script"/>
                  <a:sym typeface="Bukhari Script"/>
                </a:rPr>
                <a:t>you!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DAGexB_2XIQ</dc:identifier>
  <dcterms:modified xsi:type="dcterms:W3CDTF">2011-08-01T06:04:30Z</dcterms:modified>
  <cp:revision>1</cp:revision>
  <dc:title>Cream Neutral Minimalist New Business Pitch Deck Presentation</dc:title>
</cp:coreProperties>
</file>

<file path=docProps/thumbnail.jpeg>
</file>